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3" r:id="rId6"/>
    <p:sldId id="261" r:id="rId7"/>
    <p:sldId id="262" r:id="rId8"/>
    <p:sldId id="259" r:id="rId9"/>
    <p:sldId id="260" r:id="rId10"/>
    <p:sldId id="263" r:id="rId11"/>
    <p:sldId id="264" r:id="rId12"/>
    <p:sldId id="265" r:id="rId13"/>
    <p:sldId id="256" r:id="rId14"/>
    <p:sldId id="266" r:id="rId15"/>
    <p:sldId id="277" r:id="rId16"/>
    <p:sldId id="278" r:id="rId17"/>
    <p:sldId id="269" r:id="rId18"/>
    <p:sldId id="270" r:id="rId19"/>
    <p:sldId id="271" r:id="rId20"/>
    <p:sldId id="279" r:id="rId21"/>
    <p:sldId id="272" r:id="rId22"/>
    <p:sldId id="284" r:id="rId23"/>
    <p:sldId id="285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271-8FA7-410A-87EE-D16BB370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142"/>
            <a:ext cx="10515600" cy="2229633"/>
          </a:xfrm>
        </p:spPr>
        <p:txBody>
          <a:bodyPr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Inter"/>
              </a:rPr>
              <a:t>“You’re still on the fastest route. Would you like to proceed?”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60C-4049-4C17-9B27-6D54ED89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2844140"/>
            <a:ext cx="9285514" cy="3184381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News Cycle"/>
              </a:rPr>
              <a:t>Investigating changes in primary health care access in Hawke’s Bay, New Zealand, following Cyclone Gabrielle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A09B9-8F88-42DD-9EB6-638F992FDE59}"/>
              </a:ext>
            </a:extLst>
          </p:cNvPr>
          <p:cNvSpPr txBox="1">
            <a:spLocks/>
          </p:cNvSpPr>
          <p:nvPr/>
        </p:nvSpPr>
        <p:spPr>
          <a:xfrm>
            <a:off x="1540329" y="4641273"/>
            <a:ext cx="9285514" cy="318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Grace Sokolow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April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6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E165-399E-4EB0-8630-3626DE74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BA4AD-4CE4-4B17-B73C-FC4E14F1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96AC6-521E-4CB1-B9B2-6B25D75D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C90AD-72DA-4A5F-9D34-D86B9BE1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3BF6CF-C424-4C62-ABC1-D3894A24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"/>
          <a:stretch/>
        </p:blipFill>
        <p:spPr>
          <a:xfrm>
            <a:off x="0" y="235731"/>
            <a:ext cx="12192000" cy="6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DB11D-2A0C-4AB0-93C6-5A72451A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5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9CA-D484-422A-9D91-6C7CF7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beyond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6C34-6283-46E6-907B-E5B63CD7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Varied applications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Road closure modeling in other places/for other storms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Vulnerability testing for specific populations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Modeling access to different amenities on different time 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Improvements to be made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Calculating travel time rather than distance only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58B6-C995-42B8-ABF6-54A9BBE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A81C-7F25-4F39-A236-0E04B479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</a:p>
          <a:p>
            <a:pPr lvl="1"/>
            <a:r>
              <a:rPr lang="en-US" dirty="0"/>
              <a:t>Pete Nelson</a:t>
            </a:r>
          </a:p>
          <a:p>
            <a:pPr lvl="1"/>
            <a:r>
              <a:rPr lang="en-US" dirty="0"/>
              <a:t>Joe Holler</a:t>
            </a:r>
          </a:p>
          <a:p>
            <a:pPr lvl="1"/>
            <a:r>
              <a:rPr lang="en-US" dirty="0"/>
              <a:t>Caitlyn Myers</a:t>
            </a:r>
          </a:p>
          <a:p>
            <a:pPr lvl="1"/>
            <a:r>
              <a:rPr lang="en-US" dirty="0"/>
              <a:t>Pete Johnson</a:t>
            </a:r>
          </a:p>
          <a:p>
            <a:pPr lvl="1"/>
            <a:r>
              <a:rPr lang="en-US" dirty="0"/>
              <a:t>ALL THE NZ PEOPLE WHO RESPONDED TO ME!</a:t>
            </a:r>
          </a:p>
          <a:p>
            <a:pPr lvl="1"/>
            <a:r>
              <a:rPr lang="en-US" dirty="0"/>
              <a:t>The sandbox crew &lt;3</a:t>
            </a:r>
          </a:p>
        </p:txBody>
      </p:sp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57C2-E942-4111-A4C8-E73DB8BA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3B4A-34F3-40F9-AFA0-85244CEB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EC0C7-0328-4053-B23A-41983D6B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C538E-4337-45E0-936F-AE6532C7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9EE5E-BAAB-4FF1-8C06-039F5106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CFB78-A239-46E1-99D8-5032C67C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D36-FF34-4E9C-ABB3-17AB9AFB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D63F-148C-4D25-9AAB-CCE26999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did road access to primary health care facilities change before and after Cyclone Gabrielle?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characterizes the communities affected?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135</Words>
  <Application>Microsoft Office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Inter</vt:lpstr>
      <vt:lpstr>News Cycle</vt:lpstr>
      <vt:lpstr>Office Theme</vt:lpstr>
      <vt:lpstr>“You’re still on the fastest route. Would you like to proceed?”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beyond limitations</vt:lpstr>
      <vt:lpstr>Thanks for coming!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29</cp:revision>
  <dcterms:created xsi:type="dcterms:W3CDTF">2024-04-14T16:14:49Z</dcterms:created>
  <dcterms:modified xsi:type="dcterms:W3CDTF">2024-04-17T02:43:18Z</dcterms:modified>
</cp:coreProperties>
</file>